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Request for Contract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IEA’s and PSC’s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Personal/Professional Services Contract (PSC)-Defined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Specialized type of contract used to acquire skills, knowledge, and professional expertise that </a:t>
            </a:r>
            <a:r>
              <a:rPr lang="en-US" u="sng" dirty="0" smtClean="0"/>
              <a:t>is not currently available at the University.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Individuals must be established as a separate business entity, qualifying as an Independent Contractor, in order to be processed using a PSC.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Individuals not qualifying as an independent contractor must be compensated under an employee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 Independent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u="sng" dirty="0"/>
              <a:t>An independent contractor usually</a:t>
            </a:r>
            <a:r>
              <a:rPr lang="en-US" sz="2600" u="sng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a sole proprietorship, partnership, or corporation whose services are available to the public, and who may sustain a profit or loss.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free to choose the working conditions, methods and techniques for performing the work and is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responsible only for meeting the specifications in the agreement. under the direction and control of the department.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Has </a:t>
            </a:r>
            <a:r>
              <a:rPr lang="en-US" dirty="0"/>
              <a:t>the right to employ assistants.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Has </a:t>
            </a:r>
            <a:r>
              <a:rPr lang="en-US" dirty="0"/>
              <a:t>a normal business practice, and uses separate telephone service, business cards or commercial advertising as is customary in operating similar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Has </a:t>
            </a:r>
            <a:r>
              <a:rPr lang="en-US" dirty="0"/>
              <a:t>two or more effective contracts.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Has </a:t>
            </a:r>
            <a:r>
              <a:rPr lang="en-US" dirty="0"/>
              <a:t>had no recent employee relationship with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132766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Employment Agreement (IEA)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Used for a one time temporary administrative service that will be </a:t>
            </a:r>
            <a:r>
              <a:rPr lang="en-US" u="sng" dirty="0" smtClean="0"/>
              <a:t>LESS</a:t>
            </a:r>
            <a:r>
              <a:rPr lang="en-US" dirty="0" smtClean="0"/>
              <a:t> than 90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IEA’s must be paid at an hourly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Cannot be used for Classified Employee’s or Student’s </a:t>
            </a:r>
          </a:p>
          <a:p>
            <a:pPr marL="0" indent="0" algn="ctr">
              <a:buNone/>
            </a:pPr>
            <a:r>
              <a:rPr lang="en-US" b="1" u="sng" dirty="0" smtClean="0"/>
              <a:t>Prior to any work being performed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Contact your Service Center HR Specialist to confirm the correct contract is being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Obtain approval for work to be done from appropriate authority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employee has never worked at SOU contact a Service Center HR Specialist to complete the required new hire paperwork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13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Purchasing and Contracting</a:t>
            </a:r>
            <a:br>
              <a:rPr lang="en-US" dirty="0" smtClean="0"/>
            </a:br>
            <a:r>
              <a:rPr lang="en-US" sz="2400" dirty="0" smtClean="0"/>
              <a:t>Please contact your Service Center Support Specialist for assistance</a:t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1- Ashley King – Ph: 541-552-7095 or Email: kinga@sou.edu</a:t>
            </a:r>
          </a:p>
          <a:p>
            <a:r>
              <a:rPr lang="en-US" dirty="0" smtClean="0"/>
              <a:t>Team 2- Kim Olson – Ph: 541-552-7060 or Email: kolson@sou.edu</a:t>
            </a:r>
          </a:p>
          <a:p>
            <a:r>
              <a:rPr lang="en-US" dirty="0" smtClean="0"/>
              <a:t>Team 3- Brigitte Moore – Ph: 541-552-7096 or Email: mooreb3@sou.edu</a:t>
            </a:r>
          </a:p>
          <a:p>
            <a:r>
              <a:rPr lang="en-US" dirty="0" smtClean="0"/>
              <a:t>Team 4- Jessica Martinez – Ph: 541-552-7046 or Email: martinezj6@sou.edu</a:t>
            </a:r>
          </a:p>
          <a:p>
            <a:pPr marL="0" indent="0" algn="ctr">
              <a:buNone/>
            </a:pPr>
            <a:r>
              <a:rPr lang="en-US" b="1" u="sng" dirty="0" smtClean="0"/>
              <a:t>You can also contact an HR Specialist for assistance</a:t>
            </a:r>
          </a:p>
          <a:p>
            <a:r>
              <a:rPr lang="en-US" dirty="0" smtClean="0"/>
              <a:t>Christopher Evans – Ph: 541-552-6224 or Email: evansc3@sou.edu</a:t>
            </a:r>
          </a:p>
          <a:p>
            <a:r>
              <a:rPr lang="en-US" dirty="0" smtClean="0"/>
              <a:t>Catherine Piedmont – Ph: 541-552-7072 or Emial: piedmontc@sou.edu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will it take to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two weeks notice is needed to process your request for a contract service </a:t>
            </a:r>
          </a:p>
          <a:p>
            <a:pPr lvl="1"/>
            <a:r>
              <a:rPr lang="en-US" dirty="0" smtClean="0"/>
              <a:t>This helps to ensure that the contract can be paid on time</a:t>
            </a:r>
          </a:p>
          <a:p>
            <a:pPr lvl="1"/>
            <a:r>
              <a:rPr lang="en-US" dirty="0" smtClean="0"/>
              <a:t>Gives the Support Specialist and HR Specialist time to seek further clarification if needed</a:t>
            </a:r>
          </a:p>
          <a:p>
            <a:pPr lvl="1"/>
            <a:r>
              <a:rPr lang="en-US" dirty="0" smtClean="0"/>
              <a:t>If the request is made with less than two weeks until the service is provided payment in the current payroll month cannot be guaranteed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86432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60</TotalTime>
  <Words>438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Macro</vt:lpstr>
      <vt:lpstr>Request for Contract Services</vt:lpstr>
      <vt:lpstr>Personal/Professional Services Contract (PSC)-Defined</vt:lpstr>
      <vt:lpstr>Defining an Independent Contractor</vt:lpstr>
      <vt:lpstr>Irregular Employment Agreement (IEA)</vt:lpstr>
      <vt:lpstr>Purchasing and Contracting Please contact your Service Center Support Specialist for assistance </vt:lpstr>
      <vt:lpstr>How long will it take to process?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Contract Services</dc:title>
  <dc:creator>Christopher Evans</dc:creator>
  <cp:lastModifiedBy>Deborah M. Jones</cp:lastModifiedBy>
  <cp:revision>13</cp:revision>
  <dcterms:created xsi:type="dcterms:W3CDTF">2006-08-16T00:00:00Z</dcterms:created>
  <dcterms:modified xsi:type="dcterms:W3CDTF">2015-11-10T19:48:24Z</dcterms:modified>
</cp:coreProperties>
</file>