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1"/>
  </p:normalViewPr>
  <p:slideViewPr>
    <p:cSldViewPr>
      <p:cViewPr varScale="1">
        <p:scale>
          <a:sx n="126" d="100"/>
          <a:sy n="126" d="100"/>
        </p:scale>
        <p:origin x="115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B824987-F1FA-4F83-AFE8-71D35BF3955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1BBBA07-0A93-4C4E-87D1-0BC89F73C9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u.edu/career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u.edu/careers/careerfai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Prepare for the fair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work the </a:t>
            </a:r>
            <a:r>
              <a:rPr lang="en-US" dirty="0" smtClean="0"/>
              <a:t>2017 </a:t>
            </a:r>
            <a:r>
              <a:rPr lang="en-US" dirty="0" err="1" smtClean="0"/>
              <a:t>sou</a:t>
            </a:r>
            <a:r>
              <a:rPr lang="en-US" dirty="0" smtClean="0"/>
              <a:t> career and internship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686800" cy="657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to do beforehand… elevator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sz="2400" b="0" dirty="0"/>
              <a:t>Develop a brief “commercial</a:t>
            </a:r>
            <a:r>
              <a:rPr lang="en-US" sz="2400" b="0" dirty="0" smtClean="0"/>
              <a:t>” about yourself</a:t>
            </a:r>
          </a:p>
          <a:p>
            <a:pPr marL="457200" indent="-4572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Name</a:t>
            </a:r>
            <a:r>
              <a:rPr lang="en-US" sz="2400" b="0" dirty="0"/>
              <a:t>, major, graduation </a:t>
            </a:r>
            <a:r>
              <a:rPr lang="en-US" sz="2400" b="0" dirty="0" smtClean="0"/>
              <a:t>date</a:t>
            </a:r>
          </a:p>
          <a:p>
            <a:pPr marL="457200" indent="-4572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Qualifications</a:t>
            </a:r>
          </a:p>
          <a:p>
            <a:pPr marL="457200" indent="-4572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Interest in the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dirty="0" smtClean="0"/>
              <a:t>What to do beforehand… prepare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Think about what you would like to ask the employers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Contributions </a:t>
            </a:r>
            <a:r>
              <a:rPr lang="en-US" sz="2400" b="0" dirty="0"/>
              <a:t>of successful </a:t>
            </a:r>
            <a:r>
              <a:rPr lang="en-US" sz="2400" b="0" dirty="0" smtClean="0"/>
              <a:t>candidates?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Key skills they’re looking for?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Role </a:t>
            </a:r>
            <a:r>
              <a:rPr lang="en-US" sz="2400" b="0" dirty="0"/>
              <a:t>of the </a:t>
            </a:r>
            <a:r>
              <a:rPr lang="en-US" sz="2400" b="0" dirty="0" smtClean="0"/>
              <a:t>position at the company?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How </a:t>
            </a:r>
            <a:r>
              <a:rPr lang="en-US" sz="2400" b="0" dirty="0"/>
              <a:t>to </a:t>
            </a:r>
            <a:r>
              <a:rPr lang="en-US" sz="2400" b="0" dirty="0" smtClean="0"/>
              <a:t>apply?</a:t>
            </a:r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day of the fair… what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Resumes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Notepad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Pen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Folder and/or bag</a:t>
            </a:r>
          </a:p>
        </p:txBody>
      </p:sp>
    </p:spTree>
    <p:extLst>
      <p:ext uri="{BB962C8B-B14F-4D97-AF65-F5344CB8AC3E}">
        <p14:creationId xmlns:p14="http://schemas.microsoft.com/office/powerpoint/2010/main" val="17634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day of the fair… talking to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Firm </a:t>
            </a:r>
            <a:r>
              <a:rPr lang="en-US" sz="2400" b="0" dirty="0"/>
              <a:t>handshake, good eye contact and posture, </a:t>
            </a:r>
            <a:r>
              <a:rPr lang="en-US" sz="2400" b="0" dirty="0" smtClean="0"/>
              <a:t>smile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Visit </a:t>
            </a:r>
            <a:r>
              <a:rPr lang="en-US" sz="2400" b="0" dirty="0"/>
              <a:t>a few employers before heading to your top choices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Ask questions that highlight your research and </a:t>
            </a:r>
            <a:r>
              <a:rPr lang="en-US" sz="2400" b="0" dirty="0" smtClean="0"/>
              <a:t>interests</a:t>
            </a:r>
            <a:endParaRPr lang="en-US" dirty="0" smtClean="0"/>
          </a:p>
          <a:p>
            <a:pPr marL="800100" lvl="1" indent="-342900">
              <a:lnSpc>
                <a:spcPct val="105000"/>
              </a:lnSpc>
            </a:pPr>
            <a:r>
              <a:rPr lang="en-US" sz="2400" dirty="0"/>
              <a:t>What positions </a:t>
            </a:r>
            <a:r>
              <a:rPr lang="en-US" sz="2400" dirty="0" smtClean="0"/>
              <a:t>are </a:t>
            </a:r>
            <a:r>
              <a:rPr lang="en-US" sz="2400" dirty="0"/>
              <a:t>available in your </a:t>
            </a:r>
            <a:r>
              <a:rPr lang="en-US" sz="2400" dirty="0" smtClean="0"/>
              <a:t>organization?</a:t>
            </a:r>
          </a:p>
          <a:p>
            <a:pPr marL="800100" lvl="1" indent="-342900">
              <a:lnSpc>
                <a:spcPct val="105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kind of background do you look for when filling these </a:t>
            </a:r>
            <a:r>
              <a:rPr lang="en-US" sz="2400" dirty="0" smtClean="0"/>
              <a:t>positions?</a:t>
            </a:r>
          </a:p>
          <a:p>
            <a:pPr marL="800100" lvl="1" indent="-342900">
              <a:lnSpc>
                <a:spcPct val="105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do you see this field changing over the next five </a:t>
            </a:r>
            <a:r>
              <a:rPr lang="en-US" sz="2400" dirty="0" smtClean="0"/>
              <a:t>years?</a:t>
            </a:r>
          </a:p>
          <a:p>
            <a:pPr marL="800100" lvl="1" indent="-342900">
              <a:lnSpc>
                <a:spcPct val="105000"/>
              </a:lnSpc>
            </a:pPr>
            <a:r>
              <a:rPr lang="en-US" sz="2400" dirty="0" smtClean="0"/>
              <a:t>What </a:t>
            </a:r>
            <a:r>
              <a:rPr lang="en-US" sz="2400" dirty="0"/>
              <a:t>advice would you give me if I wanted to break into this </a:t>
            </a:r>
            <a:r>
              <a:rPr lang="en-US" sz="2400" dirty="0" smtClean="0"/>
              <a:t>field?</a:t>
            </a:r>
          </a:p>
          <a:p>
            <a:pPr marL="800100" lvl="1" indent="-342900">
              <a:lnSpc>
                <a:spcPct val="105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did you get involved with </a:t>
            </a:r>
            <a:r>
              <a:rPr lang="en-US" sz="2400" dirty="0" smtClean="0"/>
              <a:t>this industry/organization</a:t>
            </a:r>
            <a:r>
              <a:rPr lang="en-US" sz="2400" dirty="0"/>
              <a:t>? What keeps you involved?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2203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day of the fair… talking to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Express your interest and </a:t>
            </a:r>
            <a:r>
              <a:rPr lang="en-US" sz="2400" b="0" dirty="0" smtClean="0"/>
              <a:t>enthusiasm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Offer </a:t>
            </a:r>
            <a:r>
              <a:rPr lang="en-US" sz="2400" b="0" dirty="0"/>
              <a:t>your </a:t>
            </a:r>
            <a:r>
              <a:rPr lang="en-US" sz="2400" b="0" dirty="0" smtClean="0"/>
              <a:t>resume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Get business </a:t>
            </a:r>
            <a:r>
              <a:rPr lang="en-US" sz="2400" b="0" dirty="0" smtClean="0"/>
              <a:t>cards</a:t>
            </a:r>
            <a:endParaRPr lang="en-US" sz="2400" b="0" dirty="0"/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Confirm the next </a:t>
            </a:r>
            <a:r>
              <a:rPr lang="en-US" sz="2400" b="0" dirty="0" smtClean="0"/>
              <a:t>steps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 smtClean="0"/>
              <a:t>Thank them for coming to campus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560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dirty="0" smtClean="0"/>
              <a:t>What to do afterwards…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Write a thank you (or send cover letter and resume) to anyone you had an extended conversation with ASAP</a:t>
            </a:r>
          </a:p>
          <a:p>
            <a:pPr marL="342900" indent="-342900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b="0" dirty="0"/>
              <a:t>Apply </a:t>
            </a:r>
            <a:r>
              <a:rPr lang="en-US" sz="2400" b="0" dirty="0" smtClean="0"/>
              <a:t>or follow-up </a:t>
            </a:r>
            <a:r>
              <a:rPr lang="en-US" sz="2400" b="0" dirty="0"/>
              <a:t>per employer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Marketing the Brand Called “Me”</a:t>
            </a:r>
          </a:p>
          <a:p>
            <a:r>
              <a:rPr lang="en-US" dirty="0"/>
              <a:t>	</a:t>
            </a:r>
            <a:r>
              <a:rPr lang="en-US" dirty="0" smtClean="0"/>
              <a:t>April 21</a:t>
            </a:r>
            <a:r>
              <a:rPr lang="en-US" baseline="30000" dirty="0" smtClean="0"/>
              <a:t>st</a:t>
            </a:r>
            <a:r>
              <a:rPr lang="en-US" dirty="0" smtClean="0"/>
              <a:t> at 12:30 and again at 3:30</a:t>
            </a:r>
          </a:p>
          <a:p>
            <a:r>
              <a:rPr lang="en-US" dirty="0"/>
              <a:t>	</a:t>
            </a:r>
            <a:r>
              <a:rPr lang="en-US" dirty="0" smtClean="0"/>
              <a:t>SU 330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SOU Career and Internship Fair</a:t>
            </a:r>
          </a:p>
          <a:p>
            <a:r>
              <a:rPr lang="en-US" dirty="0"/>
              <a:t>	</a:t>
            </a:r>
            <a:r>
              <a:rPr lang="en-US" dirty="0" smtClean="0"/>
              <a:t>April 25</a:t>
            </a:r>
            <a:r>
              <a:rPr lang="en-US" baseline="30000" dirty="0" smtClean="0"/>
              <a:t>th</a:t>
            </a:r>
            <a:r>
              <a:rPr lang="en-US" dirty="0" smtClean="0"/>
              <a:t> from 11:30 until 2:30</a:t>
            </a:r>
          </a:p>
          <a:p>
            <a:r>
              <a:rPr lang="en-US" dirty="0"/>
              <a:t>	</a:t>
            </a:r>
            <a:r>
              <a:rPr lang="en-US" dirty="0" smtClean="0"/>
              <a:t>SU Rogue River Room and CRC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0070C0"/>
                </a:solidFill>
              </a:rPr>
              <a:t>Dreamshare</a:t>
            </a:r>
            <a:r>
              <a:rPr lang="en-US" dirty="0" smtClean="0">
                <a:solidFill>
                  <a:srgbClr val="0070C0"/>
                </a:solidFill>
              </a:rPr>
              <a:t> Project</a:t>
            </a:r>
          </a:p>
          <a:p>
            <a:r>
              <a:rPr lang="en-US" dirty="0"/>
              <a:t>	</a:t>
            </a:r>
            <a:r>
              <a:rPr lang="en-US" dirty="0" smtClean="0"/>
              <a:t>April 27</a:t>
            </a:r>
            <a:r>
              <a:rPr lang="en-US" baseline="30000" dirty="0" smtClean="0"/>
              <a:t>th</a:t>
            </a:r>
            <a:r>
              <a:rPr lang="en-US" dirty="0" smtClean="0"/>
              <a:t> at 4:00</a:t>
            </a:r>
          </a:p>
          <a:p>
            <a:r>
              <a:rPr lang="en-US" dirty="0"/>
              <a:t>	</a:t>
            </a:r>
            <a:r>
              <a:rPr lang="en-US" dirty="0" smtClean="0"/>
              <a:t>Hannon Library Meese </a:t>
            </a:r>
            <a:r>
              <a:rPr lang="en-US" dirty="0" err="1" smtClean="0"/>
              <a:t>Roome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Max Brooks, Career Preparation Coordinator</a:t>
            </a:r>
          </a:p>
          <a:p>
            <a:r>
              <a:rPr lang="en-US" sz="2400" b="0" dirty="0" smtClean="0"/>
              <a:t>brooksm@sou.edu</a:t>
            </a:r>
          </a:p>
          <a:p>
            <a:r>
              <a:rPr lang="en-US" sz="2400" b="0" dirty="0" smtClean="0"/>
              <a:t>552-6131</a:t>
            </a:r>
          </a:p>
          <a:p>
            <a:r>
              <a:rPr lang="en-US" sz="2400" b="0" dirty="0" smtClean="0"/>
              <a:t>www.sou.edu/careers</a:t>
            </a:r>
          </a:p>
          <a:p>
            <a:endParaRPr lang="en-US" sz="24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6214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Purpose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What to Expect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How to Prepare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How to Make the Most of the Fair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How to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/>
          <a:lstStyle/>
          <a:p>
            <a:r>
              <a:rPr lang="en-US" dirty="0" smtClean="0"/>
              <a:t>Why should you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US" b="0" dirty="0" smtClean="0"/>
              <a:t>Get a job or internship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US" b="0" dirty="0" smtClean="0"/>
              <a:t>Network with employers</a:t>
            </a:r>
          </a:p>
          <a:p>
            <a:pPr marL="342900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US" b="0" dirty="0" smtClean="0"/>
              <a:t>Gather information about the local job market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53200" cy="1371600"/>
          </a:xfrm>
        </p:spPr>
        <p:txBody>
          <a:bodyPr/>
          <a:lstStyle/>
          <a:p>
            <a:r>
              <a:rPr lang="en-US" dirty="0" smtClean="0"/>
              <a:t>What will it be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Imagine a cocktail party full of people trying to hire </a:t>
            </a:r>
            <a:r>
              <a:rPr lang="en-US" sz="2400" b="0" dirty="0" smtClean="0"/>
              <a:t>you…</a:t>
            </a:r>
            <a:endParaRPr lang="en-US" sz="2400" b="0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b="0" dirty="0" smtClean="0"/>
              <a:t>Lots </a:t>
            </a:r>
            <a:r>
              <a:rPr lang="en-US" sz="2200" b="0" dirty="0"/>
              <a:t>of </a:t>
            </a:r>
            <a:r>
              <a:rPr lang="en-US" sz="2200" b="0" dirty="0" smtClean="0"/>
              <a:t>people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Professional environment</a:t>
            </a:r>
            <a:endParaRPr lang="en-US" sz="2400" b="0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Conversations and questions</a:t>
            </a:r>
            <a:endParaRPr lang="en-US" sz="2400" b="0" dirty="0"/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/>
              <a:t>Employer </a:t>
            </a:r>
            <a:r>
              <a:rPr lang="en-US" sz="2400" b="0" dirty="0"/>
              <a:t>displays and </a:t>
            </a:r>
            <a:r>
              <a:rPr lang="en-US" sz="2400" b="0" dirty="0" smtClean="0"/>
              <a:t>giveaways</a:t>
            </a:r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/>
          <a:lstStyle/>
          <a:p>
            <a:r>
              <a:rPr lang="en-US" dirty="0" smtClean="0"/>
              <a:t>What to do beforehand…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Prepare a professional, error-free resume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/>
              <a:t>Utilize resources at </a:t>
            </a:r>
            <a:r>
              <a:rPr lang="en-US" sz="2400" b="0" dirty="0" smtClean="0">
                <a:hlinkClick r:id="rId2"/>
              </a:rPr>
              <a:t>www.sou.edu/careers</a:t>
            </a:r>
            <a:endParaRPr lang="en-US" sz="2400" b="0" dirty="0" smtClean="0"/>
          </a:p>
          <a:p>
            <a:pPr marL="742950" lvl="1" indent="-285750"/>
            <a:r>
              <a:rPr lang="en-US" sz="2400" dirty="0" smtClean="0"/>
              <a:t>Resume handout</a:t>
            </a:r>
          </a:p>
          <a:p>
            <a:pPr marL="742950" lvl="1" indent="-285750"/>
            <a:r>
              <a:rPr lang="en-US" sz="2400" dirty="0" smtClean="0"/>
              <a:t>Resumes for America</a:t>
            </a:r>
            <a:endParaRPr lang="en-US" sz="2400" b="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/>
              <a:t>Proofread resume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/>
              <a:t>Bring multiple </a:t>
            </a:r>
            <a:r>
              <a:rPr lang="en-US" sz="2400" b="0" dirty="0" smtClean="0"/>
              <a:t>copies</a:t>
            </a:r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657600" cy="448056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Keep </a:t>
            </a:r>
            <a:r>
              <a:rPr lang="en-US" b="0" dirty="0"/>
              <a:t>it to one page by only sharing most relevant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No </a:t>
            </a:r>
            <a:r>
              <a:rPr lang="en-US" b="0" dirty="0"/>
              <a:t>mistakes – read, reread, and read again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Only </a:t>
            </a:r>
            <a:r>
              <a:rPr lang="en-US" b="0" dirty="0"/>
              <a:t>present true and accurate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Make </a:t>
            </a:r>
            <a:r>
              <a:rPr lang="en-US" b="0" dirty="0"/>
              <a:t>it attractive but professional – no photos, colors, unusual fonts, </a:t>
            </a:r>
            <a:r>
              <a:rPr lang="en-US" b="0" dirty="0" err="1"/>
              <a:t>etc</a:t>
            </a:r>
            <a:endParaRPr lang="en-US" b="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Be </a:t>
            </a:r>
            <a:r>
              <a:rPr lang="en-US" b="0" dirty="0"/>
              <a:t>consistent in your style and format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Don’t </a:t>
            </a:r>
            <a:r>
              <a:rPr lang="en-US" b="0" dirty="0"/>
              <a:t>include personal information such as your social security number, age, or nation of origin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86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beforehand…</a:t>
            </a:r>
            <a:br>
              <a:rPr lang="en-US" dirty="0" smtClean="0"/>
            </a:br>
            <a:r>
              <a:rPr lang="en-US" dirty="0" smtClean="0"/>
              <a:t>resume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467463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What to do beforehand… identify participants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US" sz="2400" dirty="0"/>
              <a:t>Obtain a list of participating companies</a:t>
            </a:r>
          </a:p>
          <a:p>
            <a:pPr lvl="1">
              <a:lnSpc>
                <a:spcPct val="115000"/>
              </a:lnSpc>
            </a:pPr>
            <a:r>
              <a:rPr lang="en-US" sz="2400" dirty="0" smtClean="0"/>
              <a:t>Log into your </a:t>
            </a:r>
            <a:r>
              <a:rPr lang="en-US" sz="2400" dirty="0" err="1" smtClean="0"/>
              <a:t>CareerLink</a:t>
            </a:r>
            <a:r>
              <a:rPr lang="en-US" sz="2400" dirty="0" smtClean="0"/>
              <a:t> account</a:t>
            </a:r>
            <a:r>
              <a:rPr lang="en-US" sz="2400" dirty="0"/>
              <a:t> </a:t>
            </a:r>
            <a:r>
              <a:rPr lang="en-US" sz="2400" dirty="0" smtClean="0"/>
              <a:t>and click on the Career Events tab </a:t>
            </a:r>
            <a:r>
              <a:rPr lang="en-US" sz="2400" i="1" dirty="0" smtClean="0"/>
              <a:t>OR </a:t>
            </a:r>
            <a:r>
              <a:rPr lang="en-US" sz="2400" dirty="0"/>
              <a:t>visit </a:t>
            </a:r>
            <a:r>
              <a:rPr lang="en-US" sz="2400" dirty="0">
                <a:hlinkClick r:id="rId2"/>
              </a:rPr>
              <a:t>http://www.sou.edu/careers/careerfair.html</a:t>
            </a:r>
            <a:endParaRPr lang="en-US" sz="2400" i="1" dirty="0" smtClean="0"/>
          </a:p>
          <a:p>
            <a:pPr lvl="1">
              <a:lnSpc>
                <a:spcPct val="115000"/>
              </a:lnSpc>
            </a:pPr>
            <a:r>
              <a:rPr lang="en-US" sz="2400" dirty="0" smtClean="0"/>
              <a:t>Create </a:t>
            </a:r>
            <a:r>
              <a:rPr lang="en-US" sz="2400" dirty="0"/>
              <a:t>a target </a:t>
            </a:r>
            <a:r>
              <a:rPr lang="en-US" sz="2400" dirty="0" smtClean="0"/>
              <a:t>list</a:t>
            </a:r>
          </a:p>
          <a:p>
            <a:pPr lvl="1">
              <a:lnSpc>
                <a:spcPct val="115000"/>
              </a:lnSpc>
            </a:pPr>
            <a:r>
              <a:rPr lang="en-US" sz="2400" dirty="0" smtClean="0"/>
              <a:t>Learn what you can about the employers in which you’re most interested</a:t>
            </a:r>
          </a:p>
          <a:p>
            <a:pPr lvl="1">
              <a:lnSpc>
                <a:spcPct val="115000"/>
              </a:lnSpc>
            </a:pPr>
            <a:r>
              <a:rPr lang="en-US" sz="2400" dirty="0" smtClean="0"/>
              <a:t>Find out if they have any jobs currently posted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to do beforehand… </a:t>
            </a:r>
            <a:br>
              <a:rPr lang="en-US" dirty="0" smtClean="0"/>
            </a:br>
            <a:r>
              <a:rPr lang="en-US" dirty="0" smtClean="0"/>
              <a:t>find an outfit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If you have business professional attire, wear that…</a:t>
            </a:r>
          </a:p>
          <a:p>
            <a:r>
              <a:rPr lang="en-US" b="0" dirty="0" smtClean="0"/>
              <a:t>Men</a:t>
            </a:r>
            <a:r>
              <a:rPr lang="en-US" b="0" dirty="0"/>
              <a:t>: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Suit </a:t>
            </a:r>
            <a:r>
              <a:rPr lang="en-US" b="0" dirty="0"/>
              <a:t>in a dark color like black, gray or </a:t>
            </a:r>
            <a:r>
              <a:rPr lang="en-US" b="0" dirty="0" smtClean="0"/>
              <a:t>navy; Solid </a:t>
            </a:r>
            <a:r>
              <a:rPr lang="en-US" b="0" dirty="0"/>
              <a:t>or </a:t>
            </a:r>
            <a:r>
              <a:rPr lang="en-US" b="0" dirty="0" smtClean="0"/>
              <a:t>pinstripe; Long-sleeve</a:t>
            </a:r>
            <a:r>
              <a:rPr lang="en-US" b="0" dirty="0"/>
              <a:t>, button-down shirt and a </a:t>
            </a:r>
            <a:r>
              <a:rPr lang="en-US" b="0" dirty="0" smtClean="0"/>
              <a:t>tie; Black </a:t>
            </a:r>
            <a:r>
              <a:rPr lang="en-US" b="0" dirty="0"/>
              <a:t>or dark brown dress shoes with dark socks that complement your </a:t>
            </a:r>
            <a:r>
              <a:rPr lang="en-US" b="0" dirty="0" smtClean="0"/>
              <a:t>suit; Minimal </a:t>
            </a:r>
            <a:r>
              <a:rPr lang="en-US" b="0" dirty="0"/>
              <a:t>jewelry and </a:t>
            </a:r>
            <a:r>
              <a:rPr lang="en-US" b="0" dirty="0" smtClean="0"/>
              <a:t>cologne.</a:t>
            </a:r>
          </a:p>
          <a:p>
            <a:r>
              <a:rPr lang="en-US" b="0" dirty="0" smtClean="0"/>
              <a:t>Women</a:t>
            </a:r>
            <a:r>
              <a:rPr lang="en-US" b="0" dirty="0"/>
              <a:t>: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Suit </a:t>
            </a:r>
            <a:r>
              <a:rPr lang="en-US" b="0" dirty="0"/>
              <a:t>in a dark color like black, gray or </a:t>
            </a:r>
            <a:r>
              <a:rPr lang="en-US" b="0" dirty="0" smtClean="0"/>
              <a:t>navy; </a:t>
            </a:r>
            <a:r>
              <a:rPr lang="en-US" b="0" dirty="0"/>
              <a:t>Solid or fine </a:t>
            </a:r>
            <a:r>
              <a:rPr lang="en-US" b="0" dirty="0" smtClean="0"/>
              <a:t>pinstripe; </a:t>
            </a:r>
            <a:r>
              <a:rPr lang="en-US" b="0" dirty="0"/>
              <a:t>Skirt suits should be no </a:t>
            </a:r>
            <a:r>
              <a:rPr lang="en-US" b="0" dirty="0" smtClean="0"/>
              <a:t>shorter </a:t>
            </a:r>
            <a:r>
              <a:rPr lang="en-US" b="0" dirty="0"/>
              <a:t>than two inches above the </a:t>
            </a:r>
            <a:r>
              <a:rPr lang="en-US" b="0" dirty="0" smtClean="0"/>
              <a:t>knee; Blouse </a:t>
            </a:r>
            <a:r>
              <a:rPr lang="en-US" b="0" dirty="0"/>
              <a:t>or dress </a:t>
            </a:r>
            <a:r>
              <a:rPr lang="en-US" b="0" dirty="0" smtClean="0"/>
              <a:t>shirt; Mid-heel</a:t>
            </a:r>
            <a:r>
              <a:rPr lang="en-US" b="0" dirty="0"/>
              <a:t>, closed-toe dress shoes and </a:t>
            </a:r>
            <a:r>
              <a:rPr lang="en-US" b="0" dirty="0" smtClean="0"/>
              <a:t>hose; Minimal </a:t>
            </a:r>
            <a:r>
              <a:rPr lang="en-US" b="0" dirty="0"/>
              <a:t>jewelry, perfume, and makeup.</a:t>
            </a:r>
          </a:p>
        </p:txBody>
      </p:sp>
    </p:spTree>
    <p:extLst>
      <p:ext uri="{BB962C8B-B14F-4D97-AF65-F5344CB8AC3E}">
        <p14:creationId xmlns:p14="http://schemas.microsoft.com/office/powerpoint/2010/main" val="6820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to do beforehand… find an outfit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dirty="0" smtClean="0"/>
              <a:t>If you don’t have business professional attire, wear business casual…</a:t>
            </a:r>
          </a:p>
          <a:p>
            <a:r>
              <a:rPr lang="en-US" sz="2400" b="0" dirty="0" smtClean="0"/>
              <a:t>Men: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Neat </a:t>
            </a:r>
            <a:r>
              <a:rPr lang="en-US" sz="2400" b="0" dirty="0"/>
              <a:t>slacks or </a:t>
            </a:r>
            <a:r>
              <a:rPr lang="en-US" sz="2400" b="0" dirty="0" smtClean="0"/>
              <a:t>trousers; Button-down</a:t>
            </a:r>
            <a:r>
              <a:rPr lang="en-US" sz="2400" b="0" dirty="0"/>
              <a:t>, tucked-in </a:t>
            </a:r>
            <a:r>
              <a:rPr lang="en-US" sz="2400" b="0" dirty="0" smtClean="0"/>
              <a:t>shirt; Professional shoes; A </a:t>
            </a:r>
            <a:r>
              <a:rPr lang="en-US" sz="2400" b="0" dirty="0"/>
              <a:t>jacket is optional. </a:t>
            </a:r>
            <a:endParaRPr lang="en-US" sz="2400" b="0" dirty="0" smtClean="0"/>
          </a:p>
          <a:p>
            <a:r>
              <a:rPr lang="en-US" sz="2400" b="0" dirty="0" smtClean="0"/>
              <a:t>Women: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/>
              <a:t>Skirt or pressed </a:t>
            </a:r>
            <a:r>
              <a:rPr lang="en-US" sz="2400" b="0" dirty="0" smtClean="0"/>
              <a:t>slacks; Blouse </a:t>
            </a:r>
            <a:r>
              <a:rPr lang="en-US" sz="2400" b="0" dirty="0"/>
              <a:t>or </a:t>
            </a:r>
            <a:r>
              <a:rPr lang="en-US" sz="2400" b="0" dirty="0" smtClean="0"/>
              <a:t>sweater</a:t>
            </a:r>
            <a:r>
              <a:rPr lang="en-US" sz="2400" b="0" dirty="0"/>
              <a:t>;</a:t>
            </a:r>
            <a:r>
              <a:rPr lang="en-US" sz="2400" b="0" dirty="0" smtClean="0"/>
              <a:t> </a:t>
            </a:r>
            <a:r>
              <a:rPr lang="en-US" sz="2400" b="0" dirty="0"/>
              <a:t>Low-heeled professional </a:t>
            </a:r>
            <a:r>
              <a:rPr lang="en-US" sz="2400" b="0" dirty="0" smtClean="0"/>
              <a:t>shoes</a:t>
            </a:r>
            <a:r>
              <a:rPr lang="en-US" sz="2400" b="0" dirty="0"/>
              <a:t>;</a:t>
            </a:r>
            <a:r>
              <a:rPr lang="en-US" sz="2400" b="0" dirty="0" smtClean="0"/>
              <a:t> </a:t>
            </a:r>
            <a:r>
              <a:rPr lang="en-US" sz="2400" b="0" dirty="0"/>
              <a:t>A jacket is optional.</a:t>
            </a:r>
          </a:p>
        </p:txBody>
      </p:sp>
    </p:spTree>
    <p:extLst>
      <p:ext uri="{BB962C8B-B14F-4D97-AF65-F5344CB8AC3E}">
        <p14:creationId xmlns:p14="http://schemas.microsoft.com/office/powerpoint/2010/main" val="17929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249</TotalTime>
  <Words>670</Words>
  <Application>Microsoft Macintosh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 Black</vt:lpstr>
      <vt:lpstr>Arial</vt:lpstr>
      <vt:lpstr>Essential</vt:lpstr>
      <vt:lpstr>Prepare for the fair</vt:lpstr>
      <vt:lpstr>agenda</vt:lpstr>
      <vt:lpstr>Why should you go?</vt:lpstr>
      <vt:lpstr>What will it be like?</vt:lpstr>
      <vt:lpstr>What to do beforehand… resume</vt:lpstr>
      <vt:lpstr>What to do beforehand… resume</vt:lpstr>
      <vt:lpstr>What to do beforehand… identify participants</vt:lpstr>
      <vt:lpstr>What to do beforehand…  find an outfit</vt:lpstr>
      <vt:lpstr>What to do beforehand… find an outfit</vt:lpstr>
      <vt:lpstr>PowerPoint Presentation</vt:lpstr>
      <vt:lpstr>What to do beforehand… elevator speech</vt:lpstr>
      <vt:lpstr>What to do beforehand… prepare questions</vt:lpstr>
      <vt:lpstr>The day of the fair… what to bring</vt:lpstr>
      <vt:lpstr>The day of the fair… talking to employers</vt:lpstr>
      <vt:lpstr>The day of the fair… talking to employers</vt:lpstr>
      <vt:lpstr>What to do afterwards…</vt:lpstr>
      <vt:lpstr>Upcoming events</vt:lpstr>
      <vt:lpstr>resources</vt:lpstr>
    </vt:vector>
  </TitlesOfParts>
  <Company>Southern Oregon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for the fair</dc:title>
  <dc:creator>Southern Oregon University</dc:creator>
  <cp:lastModifiedBy>Microsoft Office User</cp:lastModifiedBy>
  <cp:revision>22</cp:revision>
  <dcterms:created xsi:type="dcterms:W3CDTF">2013-03-27T21:21:55Z</dcterms:created>
  <dcterms:modified xsi:type="dcterms:W3CDTF">2017-04-18T21:06:26Z</dcterms:modified>
</cp:coreProperties>
</file>